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2" r:id="rId9"/>
    <p:sldId id="260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Person, Place, Thing or Idea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95269" y="3602038"/>
            <a:ext cx="90014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 is a </a:t>
            </a:r>
            <a:r>
              <a:rPr lang="en-US" dirty="0" smtClean="0"/>
              <a:t>pronoun?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240925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Interrogative Pronouns</a:t>
            </a:r>
            <a:r>
              <a:rPr lang="en-US" dirty="0" smtClean="0"/>
              <a:t> – who, whom, what, which, whose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Relative Pronouns</a:t>
            </a:r>
            <a:r>
              <a:rPr lang="en-US" dirty="0" smtClean="0"/>
              <a:t> – who, that, which, whom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Indefinite Pronouns</a:t>
            </a:r>
            <a:r>
              <a:rPr lang="en-US" dirty="0" smtClean="0"/>
              <a:t> – anybody, somebody, nobody, someone,  something, no one, none, each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Reflexive Pronouns</a:t>
            </a:r>
            <a:r>
              <a:rPr lang="en-US" dirty="0" smtClean="0"/>
              <a:t> – myself, yourself, himself, herself,  itself, ourselves, yourselves, themselves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Reciprocal Pronouns – used to identify and action or feeling that is reciprocated: each other, one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63" y="154546"/>
            <a:ext cx="8200754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Plural Nouns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44846"/>
              </p:ext>
            </p:extLst>
          </p:nvPr>
        </p:nvGraphicFramePr>
        <p:xfrm>
          <a:off x="1387747" y="1715081"/>
          <a:ext cx="9395106" cy="4687628"/>
        </p:xfrm>
        <a:graphic>
          <a:graphicData uri="http://schemas.openxmlformats.org/drawingml/2006/table">
            <a:tbl>
              <a:tblPr/>
              <a:tblGrid>
                <a:gridCol w="4250295"/>
                <a:gridCol w="5144811"/>
              </a:tblGrid>
              <a:tr h="61599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REGULAR PLURAL OF NOUNS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 make most nouns plural, add 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 apple        two apple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            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table           three table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955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GB" sz="14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endParaRPr lang="en-GB" sz="14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Nouns ending in: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06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–sh,-ch,-ss,--x,   add 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mat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two match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cla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ss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ten class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di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two dish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     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bo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seven box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091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consonant + y, change the ‘y’ to ‘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 and add –es.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ba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two bab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ies    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libra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ry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four librar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86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vowel +-y, keep the ‘y’ and add –s.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ey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five key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      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monk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ey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twelve monkey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331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‘-f or -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’, change to ‘v’ and add –es.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shel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two shel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ves         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kni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five kni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862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‘o’ and add-s, –es or both.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radi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ten radio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     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tomat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 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two tomato</a:t>
                      </a:r>
                      <a:r>
                        <a:rPr lang="en-GB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s-A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zer</a:t>
                      </a:r>
                      <a:r>
                        <a:rPr lang="es-A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s-A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two zero</a:t>
                      </a:r>
                      <a:r>
                        <a:rPr lang="es-A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s-A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s-A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es-A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Plural Nouns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16437"/>
              </p:ext>
            </p:extLst>
          </p:nvPr>
        </p:nvGraphicFramePr>
        <p:xfrm>
          <a:off x="1352282" y="1706449"/>
          <a:ext cx="9504608" cy="3651161"/>
        </p:xfrm>
        <a:graphic>
          <a:graphicData uri="http://schemas.openxmlformats.org/drawingml/2006/table">
            <a:tbl>
              <a:tblPr/>
              <a:tblGrid>
                <a:gridCol w="3825025"/>
                <a:gridCol w="2807594"/>
                <a:gridCol w="2871989"/>
              </a:tblGrid>
              <a:tr h="607442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IRREGULAR PLURAL OF NOUNS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054">
                <a:tc row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Irregular Nouns have irregular plural forms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child            ten children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mouse      nine mice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man            three men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goose        five geese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0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woman      four women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fish            ten fish 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4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person        ten people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sheep        eight sheep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6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foot             two feet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5425" algn="l"/>
                          <a:tab pos="28702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tooth         two teeth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239225"/>
            <a:ext cx="7984901" cy="64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</a:t>
            </a:r>
            <a:r>
              <a:rPr lang="en-US" dirty="0" smtClean="0"/>
              <a:t> </a:t>
            </a:r>
            <a:r>
              <a:rPr lang="en-US" cap="none" dirty="0" smtClean="0"/>
              <a:t>is a</a:t>
            </a:r>
            <a:r>
              <a:rPr lang="en-US" dirty="0" smtClean="0"/>
              <a:t> 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240925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Noun</a:t>
            </a:r>
            <a:r>
              <a:rPr lang="en-US" dirty="0" smtClean="0"/>
              <a:t> – a person, place, thing or idea</a:t>
            </a:r>
          </a:p>
          <a:p>
            <a:pPr algn="l"/>
            <a:endParaRPr lang="en-US" sz="8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Common Noun</a:t>
            </a:r>
            <a:r>
              <a:rPr lang="en-US" dirty="0" smtClean="0"/>
              <a:t> – any noun that represents one or all of the members of a class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dog, cat, man, woman, education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Proper Noun</a:t>
            </a:r>
            <a:r>
              <a:rPr lang="en-US" dirty="0" smtClean="0"/>
              <a:t> – a noun that is the name of a specific person, place or thing</a:t>
            </a:r>
          </a:p>
          <a:p>
            <a:pPr algn="l"/>
            <a:r>
              <a:rPr lang="en-US" dirty="0" smtClean="0"/>
              <a:t>	Examples: Susan, Charlie, Orlando, Walmart, Coca Cola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6" y="366819"/>
            <a:ext cx="4855469" cy="62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87350"/>
            <a:ext cx="7950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39625"/>
              </p:ext>
            </p:extLst>
          </p:nvPr>
        </p:nvGraphicFramePr>
        <p:xfrm>
          <a:off x="1764406" y="412123"/>
          <a:ext cx="8512934" cy="620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659"/>
                <a:gridCol w="1893194"/>
                <a:gridCol w="3181081"/>
              </a:tblGrid>
              <a:tr h="680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Common Nouns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Nouns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51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Walt Disney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2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mountain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Mount Everest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9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Empire State</a:t>
                      </a:r>
                      <a:r>
                        <a:rPr lang="en-US" baseline="0" dirty="0" smtClean="0"/>
                        <a:t> Building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00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Goofy,</a:t>
                      </a:r>
                      <a:r>
                        <a:rPr lang="en-US" baseline="0" dirty="0" smtClean="0"/>
                        <a:t> Pluto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58" y="1034656"/>
            <a:ext cx="956612" cy="141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58" y="4105051"/>
            <a:ext cx="943734" cy="125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06" y="5547069"/>
            <a:ext cx="1414552" cy="106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9" y="2627791"/>
            <a:ext cx="1918707" cy="129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3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cap="none" dirty="0" smtClean="0"/>
              <a:t>oncrete and Abstract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240925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Concrete Noun</a:t>
            </a:r>
            <a:r>
              <a:rPr lang="en-US" dirty="0" smtClean="0"/>
              <a:t> – a noun that you can see, hear, smell, taste, or physically feel</a:t>
            </a:r>
            <a:endParaRPr lang="en-US" sz="800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pen, paper, book, fork, stapler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Abstract Noun</a:t>
            </a:r>
            <a:r>
              <a:rPr lang="en-US" dirty="0" smtClean="0"/>
              <a:t> – a noun that names an emotion, an idea, or a quality; something that cannot be perceived by the 5 senses</a:t>
            </a:r>
          </a:p>
          <a:p>
            <a:pPr algn="l"/>
            <a:r>
              <a:rPr lang="en-US" dirty="0" smtClean="0"/>
              <a:t>	Examples: education, love, patience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cap="none" dirty="0" smtClean="0"/>
              <a:t>ount and Non-Count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1854558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Count Nouns</a:t>
            </a:r>
            <a:r>
              <a:rPr lang="en-US" dirty="0" smtClean="0"/>
              <a:t> – nouns that you can count</a:t>
            </a:r>
            <a:endParaRPr lang="en-US" sz="800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Examples: 3 birds,  2 pens, 6 books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Non-Count Nouns</a:t>
            </a:r>
            <a:r>
              <a:rPr lang="en-US" dirty="0" smtClean="0"/>
              <a:t> – nouns that you cannot count</a:t>
            </a:r>
          </a:p>
          <a:p>
            <a:pPr algn="l"/>
            <a:r>
              <a:rPr lang="en-US" dirty="0" smtClean="0"/>
              <a:t>	Examples: sugar, sand, water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30" y="2914146"/>
            <a:ext cx="1768699" cy="129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32" y="2884326"/>
            <a:ext cx="1761294" cy="1320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29" y="2887508"/>
            <a:ext cx="1655540" cy="131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93" y="5213529"/>
            <a:ext cx="1977980" cy="1483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45" y="5213529"/>
            <a:ext cx="2640068" cy="1399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85" y="4999718"/>
            <a:ext cx="1613047" cy="16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221406"/>
            <a:ext cx="9028089" cy="64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69327"/>
            <a:ext cx="9001462" cy="122159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hat is a </a:t>
            </a:r>
            <a:r>
              <a:rPr lang="en-US" dirty="0" smtClean="0"/>
              <a:t>pronoun?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89" y="2240925"/>
            <a:ext cx="9800822" cy="43788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Pronouns</a:t>
            </a:r>
            <a:r>
              <a:rPr lang="en-US" dirty="0" smtClean="0"/>
              <a:t> – a word that can take the place of a noun</a:t>
            </a:r>
            <a:endParaRPr lang="en-US" sz="800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Example:  </a:t>
            </a:r>
            <a:r>
              <a:rPr lang="en-US" u="sng" dirty="0" smtClean="0"/>
              <a:t>Marie</a:t>
            </a:r>
            <a:r>
              <a:rPr lang="en-US" dirty="0" smtClean="0"/>
              <a:t> works at </a:t>
            </a:r>
            <a:r>
              <a:rPr lang="en-US" u="sng" dirty="0" smtClean="0"/>
              <a:t>David</a:t>
            </a:r>
            <a:r>
              <a:rPr lang="en-US" dirty="0" smtClean="0"/>
              <a:t>’s school.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She</a:t>
            </a:r>
            <a:r>
              <a:rPr lang="en-US" dirty="0" smtClean="0"/>
              <a:t> works at </a:t>
            </a:r>
            <a:r>
              <a:rPr lang="en-US" u="sng" dirty="0" smtClean="0"/>
              <a:t>his</a:t>
            </a:r>
            <a:r>
              <a:rPr lang="en-US" dirty="0" smtClean="0"/>
              <a:t> school.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Personal Subject Pronouns</a:t>
            </a:r>
            <a:r>
              <a:rPr lang="en-US" dirty="0" smtClean="0"/>
              <a:t> – I, you, he, she, it, we , they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Personal Object Pronouns</a:t>
            </a:r>
            <a:r>
              <a:rPr lang="en-US" dirty="0" smtClean="0"/>
              <a:t> – me, you, him, her, it, us, them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Possessive Pronouns</a:t>
            </a:r>
            <a:r>
              <a:rPr lang="en-US" dirty="0" smtClean="0"/>
              <a:t> – mine, yours, his ,hers, its, ours, theirs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u="sng" dirty="0" smtClean="0"/>
              <a:t>Demonstrative Pronouns</a:t>
            </a:r>
            <a:r>
              <a:rPr lang="en-US" dirty="0" smtClean="0"/>
              <a:t> – this, that, these, those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9" y="1530395"/>
            <a:ext cx="902286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26&quot;&gt;&lt;/object&gt;&lt;object type=&quot;2&quot; unique_id=&quot;10027&quot;&gt;&lt;object type=&quot;3&quot; unique_id=&quot;10028&quot;&gt;&lt;property id=&quot;20148&quot; value=&quot;5&quot;/&gt;&lt;property id=&quot;20300&quot; value=&quot;Slide 1 - &amp;quot;nouns&amp;quot;&quot;/&gt;&lt;property id=&quot;20307&quot; value=&quot;256&quot;/&gt;&lt;/object&gt;&lt;object type=&quot;3&quot; unique_id=&quot;10050&quot;&gt;&lt;property id=&quot;20148&quot; value=&quot;5&quot;/&gt;&lt;property id=&quot;20300&quot; value=&quot;Slide 2 - &amp;quot;What is a noun?&amp;quot;&quot;/&gt;&lt;property id=&quot;20307&quot; value=&quot;257&quot;/&gt;&lt;/object&gt;&lt;object type=&quot;3&quot; unique_id=&quot;10071&quot;&gt;&lt;property id=&quot;20148&quot; value=&quot;5&quot;/&gt;&lt;property id=&quot;20300&quot; value=&quot;Slide 6 - &amp;quot;Concrete and Abstract &amp;quot;&quot;/&gt;&lt;property id=&quot;20307&quot; value=&quot;258&quot;/&gt;&lt;/object&gt;&lt;object type=&quot;3&quot; unique_id=&quot;10107&quot;&gt;&lt;property id=&quot;20148&quot; value=&quot;5&quot;/&gt;&lt;property id=&quot;20300&quot; value=&quot;Slide 7 - &amp;quot;Count and Non-Count &amp;quot;&quot;/&gt;&lt;property id=&quot;20307&quot; value=&quot;259&quot;/&gt;&lt;/object&gt;&lt;object type=&quot;3&quot; unique_id=&quot;10150&quot;&gt;&lt;property id=&quot;20148&quot; value=&quot;5&quot;/&gt;&lt;property id=&quot;20300&quot; value=&quot;Slide 9 - &amp;quot;What is a pronoun?&amp;quot;&quot;/&gt;&lt;property id=&quot;20307&quot; value=&quot;260&quot;/&gt;&lt;/object&gt;&lt;object type=&quot;3&quot; unique_id=&quot;10242&quot;&gt;&lt;property id=&quot;20148&quot; value=&quot;5&quot;/&gt;&lt;property id=&quot;20300&quot; value=&quot;Slide 10 - &amp;quot;What is a pronoun?&amp;quot;&quot;/&gt;&lt;property id=&quot;20307&quot; value=&quot;261&quot;/&gt;&lt;/object&gt;&lt;object type=&quot;3&quot; unique_id=&quot;10353&quot;&gt;&lt;property id=&quot;20148&quot; value=&quot;5&quot;/&gt;&lt;property id=&quot;20300&quot; value=&quot;Slide 8&quot;/&gt;&lt;property id=&quot;20307&quot; value=&quot;262&quot;/&gt;&lt;/object&gt;&lt;object type=&quot;3&quot; unique_id=&quot;10417&quot;&gt;&lt;property id=&quot;20148&quot; value=&quot;5&quot;/&gt;&lt;property id=&quot;20300&quot; value=&quot;Slide 3&quot;/&gt;&lt;property id=&quot;20307&quot; value=&quot;263&quot;/&gt;&lt;/object&gt;&lt;object type=&quot;3&quot; unique_id=&quot;10418&quot;&gt;&lt;property id=&quot;20148&quot; value=&quot;5&quot;/&gt;&lt;property id=&quot;20300&quot; value=&quot;Slide 4&quot;/&gt;&lt;property id=&quot;20307&quot; value=&quot;264&quot;/&gt;&lt;/object&gt;&lt;object type=&quot;3&quot; unique_id=&quot;10419&quot;&gt;&lt;property id=&quot;20148&quot; value=&quot;5&quot;/&gt;&lt;property id=&quot;20300&quot; value=&quot;Slide 5&quot;/&gt;&lt;property id=&quot;20307&quot; value=&quot;265&quot;/&gt;&lt;/object&gt;&lt;object type=&quot;3&quot; unique_id=&quot;10540&quot;&gt;&lt;property id=&quot;20148&quot; value=&quot;5&quot;/&gt;&lt;property id=&quot;20300&quot; value=&quot;Slide 11&quot;/&gt;&lt;property id=&quot;20307&quot; value=&quot;266&quot;/&gt;&lt;/object&gt;&lt;object type=&quot;3&quot; unique_id=&quot;10606&quot;&gt;&lt;property id=&quot;20148&quot; value=&quot;5&quot;/&gt;&lt;property id=&quot;20300&quot; value=&quot;Slide 12 - &amp;quot;Plural Nouns&amp;quot;&quot;/&gt;&lt;property id=&quot;20307&quot; value=&quot;267&quot;/&gt;&lt;/object&gt;&lt;object type=&quot;3&quot; unique_id=&quot;10649&quot;&gt;&lt;property id=&quot;20148&quot; value=&quot;5&quot;/&gt;&lt;property id=&quot;20300&quot; value=&quot;Slide 13 - &amp;quot;Plural Nouns&amp;quot;&quot;/&gt;&lt;property id=&quot;20307&quot; value=&quot;268&quot;/&gt;&lt;/object&gt;&lt;object type=&quot;3&quot; unique_id=&quot;10695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1505</TotalTime>
  <Words>396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nouns</vt:lpstr>
      <vt:lpstr>What is a noun?</vt:lpstr>
      <vt:lpstr>PowerPoint Presentation</vt:lpstr>
      <vt:lpstr>PowerPoint Presentation</vt:lpstr>
      <vt:lpstr>PowerPoint Presentation</vt:lpstr>
      <vt:lpstr>Concrete and Abstract </vt:lpstr>
      <vt:lpstr>Count and Non-Count </vt:lpstr>
      <vt:lpstr>PowerPoint Presentation</vt:lpstr>
      <vt:lpstr>What is a pronoun?</vt:lpstr>
      <vt:lpstr>What is a pronoun?</vt:lpstr>
      <vt:lpstr>PowerPoint Presentation</vt:lpstr>
      <vt:lpstr>Plural Nouns</vt:lpstr>
      <vt:lpstr>Plural Nouns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</dc:title>
  <dc:creator>Emily Bailey</dc:creator>
  <cp:lastModifiedBy>Emily Bailey</cp:lastModifiedBy>
  <cp:revision>41</cp:revision>
  <dcterms:created xsi:type="dcterms:W3CDTF">2016-02-23T20:49:05Z</dcterms:created>
  <dcterms:modified xsi:type="dcterms:W3CDTF">2016-02-24T21:54:25Z</dcterms:modified>
</cp:coreProperties>
</file>